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7" r:id="rId5"/>
    <p:sldId id="259" r:id="rId6"/>
    <p:sldId id="261" r:id="rId7"/>
    <p:sldId id="262" r:id="rId8"/>
    <p:sldId id="263" r:id="rId9"/>
    <p:sldId id="265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6" d="100"/>
          <a:sy n="46" d="100"/>
        </p:scale>
        <p:origin x="-2054" y="-10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FDAD4E7-A25A-4B13-B922-0B42F0174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B59B7443-CA64-4722-8F75-52134F424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24BD77D6-4C95-4E56-8BCD-52F833479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7DF42D29-DE21-4EFE-BF32-2BBAA4D7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A2A4B4D8-D3FF-427B-BDBD-D65B9954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06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F770BFB-449F-4EE2-ABC4-561A6EF0E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792B0331-29FB-4752-A807-46F13DED6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D2C011BE-959F-4A6C-935C-0B222BE5A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641CC266-2044-452D-ADB3-D8E8BD43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CF457927-358E-4689-B00B-C5110260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975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xmlns="" id="{56A7A7F9-AD6E-48C6-BA71-F7D5B07AD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9FD0E638-5EFB-4776-A574-D309530C6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477E4403-3B45-433E-BF59-581F3AC5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3AF88520-2467-4B5C-94A3-CCB10C67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2CB6DAFE-67C5-4E94-A350-F4471E3C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803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F45A334-C216-4AEF-9E8F-48EF1CDFA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D7FB6C7E-FFE6-4852-9F29-2FF714091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A0E13E27-8142-42C8-99AA-7962654B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FAB005E0-950B-4260-9A1E-CA43FBA0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98CF3FCF-5D73-496F-8FC3-8436915D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982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CA159F8-FCE0-4BC5-8D70-0F1AF8B1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65187A7A-B6DB-41C4-8E55-7ADF79C8B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176A4CAB-8D66-4727-A581-81B56B0D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354E477E-C379-428F-82F4-0FDA32EC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99E0C09D-6D67-41A4-8E43-E4CFEF6F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542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9C64FC0-EB17-46EA-9D38-4F9D6A776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88503A27-6A59-4E19-B91D-FD30EB5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E759960C-B09C-4AC5-BD57-0EF219BFE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EE6EEECC-766D-47E2-B75C-8F8EC0A3C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FDAC2E79-94CF-48A5-9AD8-FD90AF28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21C4CBD4-52A7-4B3A-93EC-4D5520CF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731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3BE51D0-361F-4400-BD37-C93919CC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17824919-17E7-4BDD-86E5-E8B4543C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A8D1E484-3CED-465E-B5C2-7A45BA920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194BDFD8-EFE1-445E-B61D-06E8E034B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xmlns="" id="{28A61867-8915-431F-8417-A51A69BAF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xmlns="" id="{D584C6DB-291C-48EC-91B6-2F3F3143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xmlns="" id="{CB73359D-E942-49D7-9FFE-05B5BA82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xmlns="" id="{2491A6EE-12A8-481D-8646-802694486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955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15C8FC77-2F9D-4F2D-9396-1A6C947A3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xmlns="" id="{BDCF4045-5394-4FDE-92DB-DB280B2D1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xmlns="" id="{D420DB07-F158-49FC-9C0A-E76C9CE9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xmlns="" id="{01B3054D-6422-4A24-8578-9E6B0B8B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81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xmlns="" id="{901617B6-1E16-4A14-97BE-A0E36E16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xmlns="" id="{D4A335A5-BA40-4A26-ADF4-84E6C7839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xmlns="" id="{3B6AC869-8E91-4796-9DD0-C3A6CDA8A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694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A316FBD-5E75-45E7-BADD-7CE5817E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2397E7A-919D-4B89-8AB9-CECACA37B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C94944CB-C22E-4C3A-8AB1-C394773D0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2B8875A1-6667-4836-B5D8-9328EDE0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485542C3-87A3-4E58-A468-9D41E297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2976FA28-167A-4831-919B-16F543DE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735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E538E60-FD3D-43B9-94A4-275CCB85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xmlns="" id="{11ED8575-119A-4946-AB49-A906E5DE5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5FCE8F6B-9D3D-49C8-A17F-5A79954AD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80BC6754-2B1E-46E0-A0D8-EED86E17E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B27812B2-C492-4864-AEAD-D72E1458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5C85C542-2FEC-4905-A91C-BFD7BB4B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37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xmlns="" id="{C3938E4F-AE0E-485E-9D0B-1FA5336B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A1275F8C-B857-4BA3-80D9-636E95FA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0AE24341-4BDA-4B4A-89E4-D9B5034C2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CDA84-9B59-4D0F-91F6-F70A0A8F4EFE}" type="datetimeFigureOut">
              <a:rPr lang="lv-LV" smtClean="0"/>
              <a:t>2022.04.08.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2E6DE354-76B3-42E4-8580-D83F1F6D0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323052EA-923A-4AF5-935B-777DA8881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195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anis.romancans@ludzasnovads.l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udzasnovads.l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0251E70-DC0F-4BAB-91F0-2C084C0DA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6556" y="457199"/>
            <a:ext cx="8761444" cy="1306287"/>
          </a:xfrm>
        </p:spPr>
        <p:txBody>
          <a:bodyPr>
            <a:normAutofit/>
          </a:bodyPr>
          <a:lstStyle/>
          <a:p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Biznesa ideju konkursa 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«Esi uzņēmējs Ludzas novadā 2022»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998F57C7-73D6-400E-A8ED-43C5F7F05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20" y="1987421"/>
            <a:ext cx="8680580" cy="3825549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Informatīvais materiāls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Uzzini: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var piedalīties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 un kad iesniegt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pieteikuma veidlapu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Kā pareizi aizpildīt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pieteikuma veidlapu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83290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64771FC-AFE3-4DDC-ABB0-3A0C05E2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Biznesa idejas prezentēšana vērtēšanas komisijai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E3CA3EF5-D98E-4F2A-A8CF-267917B5E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1527"/>
            <a:ext cx="10515600" cy="3655436"/>
          </a:xfrm>
        </p:spPr>
        <p:txBody>
          <a:bodyPr>
            <a:normAutofit/>
          </a:bodyPr>
          <a:lstStyle/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Vērtēšanas komisija var pieņemt lēmumu par biznesa ideju prezentēšanu.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Biežāk uzdotie jautājumi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Par naudas plūsmu;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Par produkta, pakalpojuma virzību tirgū, pārdošanas veidi;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Par konkurences izpēti;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Par plānotajiem produkta, pakalpojuma realizācijas apjomiem;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Par pieredzi un kompetenci biznesa idejas realizācijas jomā;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37615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8F26015-254D-42C8-BFA3-53B9EBD0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rodas jautājumi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72166642-5576-4A27-9FE4-FABEE3B45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3809"/>
            <a:ext cx="10515600" cy="3626710"/>
          </a:xfrm>
        </p:spPr>
        <p:txBody>
          <a:bodyPr>
            <a:normAutofit/>
          </a:bodyPr>
          <a:lstStyle/>
          <a:p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konkursu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rīko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novada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Konkursa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rīkotāja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kontaktpersona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novada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Attīstības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plānošanas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nodaļas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uzņēmējdarbības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koordinators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Jānis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Romancāns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tālr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A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29458895,</a:t>
            </a:r>
            <a:r>
              <a:rPr lang="lv-LV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e-pasts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AU" sz="2000" u="sng" dirty="0">
                <a:solidFill>
                  <a:srgbClr val="0000FF"/>
                </a:solidFill>
                <a:effectLst/>
                <a:latin typeface="RimGaramond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janis.romancans@ludzasnovads.lv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538365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CC3106B-B3DF-4BD3-A9D1-D05B39157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9192"/>
            <a:ext cx="10515600" cy="1635853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Paldies un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gaidīsim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Jūsu idejas !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CFB2A810-A738-45BA-A991-7FE1C9203B4D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0" y="-738842"/>
            <a:ext cx="527565" cy="45719"/>
          </a:xfrm>
        </p:spPr>
        <p:txBody>
          <a:bodyPr>
            <a:normAutofit fontScale="25000" lnSpcReduction="20000"/>
          </a:bodyPr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1071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A243CA2-2BA2-46F1-8AF8-62FBAFA1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Konkursa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4E11460-051E-4A2C-9B59-9F8DC5B8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8583"/>
            <a:ext cx="10515600" cy="3878380"/>
          </a:xfrm>
        </p:spPr>
        <p:txBody>
          <a:bodyPr/>
          <a:lstStyle/>
          <a:p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Motivēt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iedzīvotājus sava biznesa veidošanai vai attīstībai, inovatīva produkta/pakalpojuma radīšanai Ludzas novada teritorijā, veicinot jaunu komersantu vai saimnieciskās darbības veicēju veidošanos vai esošo attīstību novadā.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Atbalstīt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sabiedriski nozīmīgu uzņēmējdarbības attīstības projektu īstenošanu,  sekmēt uzņēmējdarbības attīstību un rūpēties par bezdarba samazināšanu Ludzas novada teritorijā. 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Veicināt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iedzīvotāju aktivitāti un līdzdalību aktuālu problēmu risināšanā, sekmējot viņu dzīves kvalitātes uzlabošanos. 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8478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3081B44-F7E1-4F0B-B2D4-6475000A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Biznesa idejas pieteikuma iesniegšana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B864CCC-3577-4034-B9CC-78C96A87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567" y="1979802"/>
            <a:ext cx="10414232" cy="4197161"/>
          </a:xfrm>
        </p:spPr>
        <p:txBody>
          <a:bodyPr/>
          <a:lstStyle/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Pieteikumu iesniegšana tiek noteikta no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01.04.2022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līdz </a:t>
            </a:r>
            <a:r>
              <a:rPr lang="lv-LV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lv-LV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.05.2022</a:t>
            </a:r>
            <a:r>
              <a:rPr lang="lv-LV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Aizpildīta pieteikuma veidlapa.</a:t>
            </a: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Pieteikumam </a:t>
            </a:r>
            <a:r>
              <a:rPr lang="lv-LV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pievienotaCV</a:t>
            </a:r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Pieteikumam pievienota </a:t>
            </a:r>
            <a:r>
              <a:rPr lang="lv-LV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lv-LV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minimis</a:t>
            </a:r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veidlapa.</a:t>
            </a:r>
          </a:p>
          <a:p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Citi dokumenti ( pēc ieskata)</a:t>
            </a:r>
          </a:p>
          <a:p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Aizpildītu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parakstītu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pieteikuma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veidlapu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kopā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pavaddokumentiem</a:t>
            </a:r>
            <a:r>
              <a:rPr lang="en-A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(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divos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eksemplāros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 (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oriģināls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1(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kopija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pretendents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iesniedz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pašvaldībai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Raiņa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iela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16,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klientu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apkalpošanas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centrā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līdz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v-LV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en-A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.0</a:t>
            </a:r>
            <a:r>
              <a:rPr lang="lv-LV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A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.2022.</a:t>
            </a:r>
            <a:endParaRPr lang="lv-LV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v-LV" sz="1800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8412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2CD93A5-25EB-4D86-9AE3-2B712422C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3106" cy="1346229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var piedalīties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53B870C-739A-4428-808D-6069E02B6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Juridiskas personas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kuras saimniecisko darbību veic Ludzas novada teritorijā un kuru neto apgrozījums no saimnieciskās darbības iepriekšējā noslēgtajā gadā nepārsniedz EUR 70 000,00 (septiņdesmit tūkstoši eiro, 00 eiro centi)</a:t>
            </a:r>
          </a:p>
          <a:p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Fiziskas personas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atbalsta piešķiršanas gadījumā reģistrēsies kā saimnieciskās darbības veicējs, un kas savu faktisko darbību plāno veikt Ludzas novada administratīvajā teritorijā.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12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6FA35B3-A392-4944-A8DF-98E45DF6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Finansējuma apmērs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517CBB5-E403-4728-BE15-45438F99B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1"/>
            <a:ext cx="10515600" cy="4586702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Atklāta projektu konkursa ietvaros kopējais pieejamais finansējums ir EUR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50 000,00 </a:t>
            </a:r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(piecdesmit tūkstoši eiro).</a:t>
            </a: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Viena projekta minimālā summa ir 1 000 EUR (viens tūkstotis eiro) un maksimālā summa EUR 10 000,00 (desmit tūkstoši eiro).</a:t>
            </a: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Projekta iesniedzējs nodrošina līdzfinansējumu ne mazāku kā 20% no projekta kopējās attiecināmās summas.</a:t>
            </a: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Ludzas novada pašvaldībai ir tiesības piešķirt avansu 50% apmērā no projektā pieprasītās summas, pārējo summu izmaksājot pēc projekta īstenošanas un veikto darījumu maksājumu dokumentu saņemšanas.</a:t>
            </a: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Pēc projekta noslēguma finansējuma saņēmējs apņemas 2 (divus) gadus īstenot saimniecisko darbību Ludzas novada teritorijā.</a:t>
            </a:r>
          </a:p>
          <a:p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saņēmējs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pārkāpis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Komisijas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regulas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Nr.1407/2013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prasības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saņēmējam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pienākums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atmaksāt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Pašvaldībai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ietvaros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saņemto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finansējumu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līdzekļiem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kas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brīvi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valsts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saskaņā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Komercdarbības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kontroles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likuma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IV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nodaļu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198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32949A1-0BDD-4A0F-A8DF-49FF580E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Attiecināmās izmaksas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0C7BEAA-CCC9-4A8F-AF8B-D20205F45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1805"/>
            <a:ext cx="10515600" cy="3895157"/>
          </a:xfrm>
        </p:spPr>
        <p:txBody>
          <a:bodyPr/>
          <a:lstStyle/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Inventāra,</a:t>
            </a:r>
            <a:r>
              <a:rPr lang="lv-LV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iekārtu iegāde, ar kuru palīdzību produkts tiks ražots, pārstrādāts, šķirots, celts, pārvietots (izņemot autotransportu), sagatavots uzglabāšanai, iepakots, uzglabāts vai arī tiks sniegts pakalpojums.</a:t>
            </a:r>
          </a:p>
          <a:p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nventāra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iekārtu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piegādes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uzstādīšanas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izmaksas</a:t>
            </a:r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pecifiskas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datorprogrammatūras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iegāde.</a:t>
            </a: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Biroja tehnikas iegāde, ja izmaksas nepārsniedz 20% no projekta kopējās attiecināmās summas, izņemot gadījumus, kad datortehnika nepieciešama ražošanas procesa nodrošināšanai.</a:t>
            </a: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Būvmateriāli ražošanas vai pakalpojumu sniegšanas telpu remontdarbiem.</a:t>
            </a: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PVN, ja atbalsta pretendents nav reģistrēts ar PVN apliekamo personu reģistrā.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8108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BBE6D949-E231-4512-A135-BA0C857B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Neattiecināmās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izmaksas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5093203C-7B35-410C-B7D8-F99D8F1A9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88" y="2499919"/>
            <a:ext cx="10431011" cy="3677044"/>
          </a:xfrm>
        </p:spPr>
        <p:txBody>
          <a:bodyPr/>
          <a:lstStyle/>
          <a:p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utotransporta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iegāde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tandarta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datorprogrammatūru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iegāde (MS Windows OS, Microsoft Office, Tildes Birojs, antivīrusa programmas, grāmatvedības programmas u.tml.).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rojekta pieteikuma sagatavošanas un administrēšanas izmaksas.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odokļu (tai skaitā PVN, ja atbalsta pretendents ir reģistrēts ar PVN apliekamo personu reģistrā) un aizņēmumu procentu maksājumi.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zmaksas, kas nav apstiprinātas projekta pieteikumā un par kurām nav veikta cenu aptauja.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3063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FFAD3E9-17C8-473A-91A0-51811671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Neatbalstāmās nozares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B64E38EC-3F26-4CF6-9481-662146599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178" y="2634143"/>
            <a:ext cx="10422622" cy="3542820"/>
          </a:xfrm>
        </p:spPr>
        <p:txBody>
          <a:bodyPr/>
          <a:lstStyle/>
          <a:p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tarptautiskie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pārvadājumi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zartspēļu pakalpojumu sniegšana.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azumtirdzniecība, izņemot specializētu tirdzniecības vietu ierīkošanu vietēji ražotās produkcijas realizācijai.</a:t>
            </a: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Vairumtirdzniecība</a:t>
            </a: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inanšu starpniecības pakalpojumi.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2746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CEEC4E8-8A55-4146-AE99-8362154BB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Pieteikumu izvērtēšana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F3CBC186-4528-40D2-A040-7908EB392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Pretendentu iesniegtos dokumentus izvērtē vērtēšanas komisija (turpmāk Komisija) 5 (piecu) locekļu sastāvā, kuru izveido Ludzas novada pašvaldības izpilddirektors ar rīkojumu.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Projektu pieteikumus vērtē pēc administratīvās un kvalitatīvās atbilstības kritērijiem.</a:t>
            </a:r>
            <a:endParaRPr lang="lv-LV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 (piecpadsmit) darba dienu laikā pēc projektu pieteikumu iesniegšanas beigu termiņa, komisija pieņem lēmumus par izvēlētajiem pretendentiem. 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 (desmit) darba dienu laikā pēc komisijas lēmuma pieņemšanas pretendents tiek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rakstveidā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informēts par projekta apstiprināšanu vai noraidīšanu. Gadījumos, kad projekts tiek atbalstīts, pretendents tiek informēts arī par piešķirtā līdzfinansējuma apmēru un līguma slēgšanas laiku.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Konkursa rezultāti tiek publicēti Ludzas novada mājas lapā </a:t>
            </a:r>
            <a:r>
              <a:rPr lang="lv-LV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www.ludzasnovads.lv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4091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601</Words>
  <Application>Microsoft Office PowerPoint</Application>
  <PresentationFormat>Custom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dizains</vt:lpstr>
      <vt:lpstr>Biznesa ideju konkursa  «Esi uzņēmējs Ludzas novadā 2022»</vt:lpstr>
      <vt:lpstr>Konkursa mērķis</vt:lpstr>
      <vt:lpstr>Biznesa idejas pieteikuma iesniegšana</vt:lpstr>
      <vt:lpstr>Kas var piedalīties</vt:lpstr>
      <vt:lpstr>Finansējuma apmērs</vt:lpstr>
      <vt:lpstr>Attiecināmās izmaksas</vt:lpstr>
      <vt:lpstr>Neattiecināmās izmaksas</vt:lpstr>
      <vt:lpstr>Neatbalstāmās nozares</vt:lpstr>
      <vt:lpstr>Pieteikumu izvērtēšana</vt:lpstr>
      <vt:lpstr>Biznesa idejas prezentēšana vērtēšanas komisijai</vt:lpstr>
      <vt:lpstr>Ja rodas jautājumi</vt:lpstr>
      <vt:lpstr>             Paldies un gaidīsim Jūsu idejas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Biznesa ideju konkursa  «Esi uzņēmējs Ludzas novadā 2022»</dc:title>
  <dc:creator>Janis</dc:creator>
  <cp:lastModifiedBy>user</cp:lastModifiedBy>
  <cp:revision>57</cp:revision>
  <dcterms:created xsi:type="dcterms:W3CDTF">2022-03-07T07:28:48Z</dcterms:created>
  <dcterms:modified xsi:type="dcterms:W3CDTF">2022-04-08T12:39:38Z</dcterms:modified>
</cp:coreProperties>
</file>